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3" r:id="rId2"/>
  </p:sldMasterIdLst>
  <p:sldIdLst>
    <p:sldId id="256" r:id="rId3"/>
    <p:sldId id="267" r:id="rId4"/>
    <p:sldId id="268" r:id="rId5"/>
    <p:sldId id="259" r:id="rId6"/>
    <p:sldId id="258" r:id="rId7"/>
    <p:sldId id="263" r:id="rId8"/>
    <p:sldId id="266" r:id="rId9"/>
    <p:sldId id="265" r:id="rId10"/>
    <p:sldId id="261" r:id="rId11"/>
    <p:sldId id="260" r:id="rId12"/>
    <p:sldId id="262" r:id="rId13"/>
    <p:sldId id="257" r:id="rId1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373"/>
    <a:srgbClr val="00E5E5"/>
    <a:srgbClr val="FFD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4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ey Bibiana García Zapata" userId="51742c4ebe53ccc1" providerId="LiveId" clId="{AA71AD6E-126A-467C-A9B4-9480DE3EC8F7}"/>
    <pc:docChg chg="undo custSel addSld modSld modMainMaster">
      <pc:chgData name="Sorey Bibiana García Zapata" userId="51742c4ebe53ccc1" providerId="LiveId" clId="{AA71AD6E-126A-467C-A9B4-9480DE3EC8F7}" dt="2019-09-25T17:02:50.984" v="368" actId="478"/>
      <pc:docMkLst>
        <pc:docMk/>
      </pc:docMkLst>
      <pc:sldChg chg="delSp modSp">
        <pc:chgData name="Sorey Bibiana García Zapata" userId="51742c4ebe53ccc1" providerId="LiveId" clId="{AA71AD6E-126A-467C-A9B4-9480DE3EC8F7}" dt="2019-09-25T17:02:50.984" v="368" actId="478"/>
        <pc:sldMkLst>
          <pc:docMk/>
          <pc:sldMk cId="1185778077" sldId="257"/>
        </pc:sldMkLst>
        <pc:spChg chg="del mod">
          <ac:chgData name="Sorey Bibiana García Zapata" userId="51742c4ebe53ccc1" providerId="LiveId" clId="{AA71AD6E-126A-467C-A9B4-9480DE3EC8F7}" dt="2019-09-25T17:02:50.984" v="368" actId="478"/>
          <ac:spMkLst>
            <pc:docMk/>
            <pc:sldMk cId="1185778077" sldId="257"/>
            <ac:spMk id="2" creationId="{E428B071-5409-4225-8D38-347345927E2B}"/>
          </ac:spMkLst>
        </pc:spChg>
      </pc:sldChg>
      <pc:sldChg chg="addSp delSp modSp add">
        <pc:chgData name="Sorey Bibiana García Zapata" userId="51742c4ebe53ccc1" providerId="LiveId" clId="{AA71AD6E-126A-467C-A9B4-9480DE3EC8F7}" dt="2019-09-19T21:06:56.189" v="326" actId="20577"/>
        <pc:sldMkLst>
          <pc:docMk/>
          <pc:sldMk cId="3284052043" sldId="262"/>
        </pc:sldMkLst>
        <pc:spChg chg="del">
          <ac:chgData name="Sorey Bibiana García Zapata" userId="51742c4ebe53ccc1" providerId="LiveId" clId="{AA71AD6E-126A-467C-A9B4-9480DE3EC8F7}" dt="2019-09-19T21:06:33.020" v="274"/>
          <ac:spMkLst>
            <pc:docMk/>
            <pc:sldMk cId="3284052043" sldId="262"/>
            <ac:spMk id="2" creationId="{28C746C1-13EC-408C-BD7B-8EEA211F74BD}"/>
          </ac:spMkLst>
        </pc:spChg>
        <pc:spChg chg="del">
          <ac:chgData name="Sorey Bibiana García Zapata" userId="51742c4ebe53ccc1" providerId="LiveId" clId="{AA71AD6E-126A-467C-A9B4-9480DE3EC8F7}" dt="2019-09-19T21:06:33.020" v="274"/>
          <ac:spMkLst>
            <pc:docMk/>
            <pc:sldMk cId="3284052043" sldId="262"/>
            <ac:spMk id="3" creationId="{82E5E988-7534-4999-A3DE-6A1CE7E7B25B}"/>
          </ac:spMkLst>
        </pc:spChg>
        <pc:spChg chg="del">
          <ac:chgData name="Sorey Bibiana García Zapata" userId="51742c4ebe53ccc1" providerId="LiveId" clId="{AA71AD6E-126A-467C-A9B4-9480DE3EC8F7}" dt="2019-09-19T21:06:33.020" v="274"/>
          <ac:spMkLst>
            <pc:docMk/>
            <pc:sldMk cId="3284052043" sldId="262"/>
            <ac:spMk id="4" creationId="{FA9011ED-57BB-4D90-9D85-9FFEA9E06F02}"/>
          </ac:spMkLst>
        </pc:spChg>
        <pc:spChg chg="del">
          <ac:chgData name="Sorey Bibiana García Zapata" userId="51742c4ebe53ccc1" providerId="LiveId" clId="{AA71AD6E-126A-467C-A9B4-9480DE3EC8F7}" dt="2019-09-19T21:06:33.020" v="274"/>
          <ac:spMkLst>
            <pc:docMk/>
            <pc:sldMk cId="3284052043" sldId="262"/>
            <ac:spMk id="5" creationId="{ECE5D975-373F-4E5C-82BE-9F5939141217}"/>
          </ac:spMkLst>
        </pc:spChg>
        <pc:spChg chg="del">
          <ac:chgData name="Sorey Bibiana García Zapata" userId="51742c4ebe53ccc1" providerId="LiveId" clId="{AA71AD6E-126A-467C-A9B4-9480DE3EC8F7}" dt="2019-09-19T21:06:33.020" v="274"/>
          <ac:spMkLst>
            <pc:docMk/>
            <pc:sldMk cId="3284052043" sldId="262"/>
            <ac:spMk id="6" creationId="{F4206C74-ADCD-431E-9DE8-5AF37695B4FC}"/>
          </ac:spMkLst>
        </pc:spChg>
        <pc:spChg chg="add mod">
          <ac:chgData name="Sorey Bibiana García Zapata" userId="51742c4ebe53ccc1" providerId="LiveId" clId="{AA71AD6E-126A-467C-A9B4-9480DE3EC8F7}" dt="2019-09-19T21:06:56.189" v="326" actId="20577"/>
          <ac:spMkLst>
            <pc:docMk/>
            <pc:sldMk cId="3284052043" sldId="262"/>
            <ac:spMk id="7" creationId="{F92EEC2B-B840-4190-8E56-0E3B28A8496D}"/>
          </ac:spMkLst>
        </pc:spChg>
      </pc:sldChg>
      <pc:sldMasterChg chg="modSldLayout">
        <pc:chgData name="Sorey Bibiana García Zapata" userId="51742c4ebe53ccc1" providerId="LiveId" clId="{AA71AD6E-126A-467C-A9B4-9480DE3EC8F7}" dt="2019-09-25T14:45:26.789" v="366" actId="1076"/>
        <pc:sldMasterMkLst>
          <pc:docMk/>
          <pc:sldMasterMk cId="860065492" sldId="2147483660"/>
        </pc:sldMasterMkLst>
        <pc:sldLayoutChg chg="modSp">
          <pc:chgData name="Sorey Bibiana García Zapata" userId="51742c4ebe53ccc1" providerId="LiveId" clId="{AA71AD6E-126A-467C-A9B4-9480DE3EC8F7}" dt="2019-09-19T21:05:37.760" v="259" actId="1037"/>
          <pc:sldLayoutMkLst>
            <pc:docMk/>
            <pc:sldMasterMk cId="860065492" sldId="2147483660"/>
            <pc:sldLayoutMk cId="2504429616" sldId="2147483661"/>
          </pc:sldLayoutMkLst>
          <pc:spChg chg="mod">
            <ac:chgData name="Sorey Bibiana García Zapata" userId="51742c4ebe53ccc1" providerId="LiveId" clId="{AA71AD6E-126A-467C-A9B4-9480DE3EC8F7}" dt="2019-09-19T21:05:37.760" v="259" actId="1037"/>
            <ac:spMkLst>
              <pc:docMk/>
              <pc:sldMasterMk cId="860065492" sldId="2147483660"/>
              <pc:sldLayoutMk cId="2504429616" sldId="2147483661"/>
              <ac:spMk id="13" creationId="{31D626FE-AEE4-4A16-8D14-B6FC47210653}"/>
            </ac:spMkLst>
          </pc:spChg>
          <pc:spChg chg="mod">
            <ac:chgData name="Sorey Bibiana García Zapata" userId="51742c4ebe53ccc1" providerId="LiveId" clId="{AA71AD6E-126A-467C-A9B4-9480DE3EC8F7}" dt="2019-09-19T21:05:34.978" v="254" actId="1037"/>
            <ac:spMkLst>
              <pc:docMk/>
              <pc:sldMasterMk cId="860065492" sldId="2147483660"/>
              <pc:sldLayoutMk cId="2504429616" sldId="2147483661"/>
              <ac:spMk id="14" creationId="{76D6BB05-F366-4708-AA80-1720718C2101}"/>
            </ac:spMkLst>
          </pc:spChg>
        </pc:sldLayoutChg>
        <pc:sldLayoutChg chg="addSp delSp modSp">
          <pc:chgData name="Sorey Bibiana García Zapata" userId="51742c4ebe53ccc1" providerId="LiveId" clId="{AA71AD6E-126A-467C-A9B4-9480DE3EC8F7}" dt="2019-09-19T21:06:17.026" v="272" actId="14100"/>
          <pc:sldLayoutMkLst>
            <pc:docMk/>
            <pc:sldMasterMk cId="860065492" sldId="2147483660"/>
            <pc:sldLayoutMk cId="1065634735" sldId="2147483662"/>
          </pc:sldLayoutMkLst>
          <pc:spChg chg="del">
            <ac:chgData name="Sorey Bibiana García Zapata" userId="51742c4ebe53ccc1" providerId="LiveId" clId="{AA71AD6E-126A-467C-A9B4-9480DE3EC8F7}" dt="2019-09-19T21:05:06.984" v="243" actId="478"/>
            <ac:spMkLst>
              <pc:docMk/>
              <pc:sldMasterMk cId="860065492" sldId="2147483660"/>
              <pc:sldLayoutMk cId="1065634735" sldId="2147483662"/>
              <ac:spMk id="3" creationId="{00000000-0000-0000-0000-000000000000}"/>
            </ac:spMkLst>
          </pc:spChg>
          <pc:spChg chg="add mod">
            <ac:chgData name="Sorey Bibiana García Zapata" userId="51742c4ebe53ccc1" providerId="LiveId" clId="{AA71AD6E-126A-467C-A9B4-9480DE3EC8F7}" dt="2019-09-19T21:06:17.026" v="272" actId="14100"/>
            <ac:spMkLst>
              <pc:docMk/>
              <pc:sldMasterMk cId="860065492" sldId="2147483660"/>
              <pc:sldLayoutMk cId="1065634735" sldId="2147483662"/>
              <ac:spMk id="46" creationId="{943B7BC7-709B-4A58-8087-A5C2BF1D03ED}"/>
            </ac:spMkLst>
          </pc:spChg>
          <pc:spChg chg="add mod">
            <ac:chgData name="Sorey Bibiana García Zapata" userId="51742c4ebe53ccc1" providerId="LiveId" clId="{AA71AD6E-126A-467C-A9B4-9480DE3EC8F7}" dt="2019-09-19T21:06:09.998" v="270" actId="14100"/>
            <ac:spMkLst>
              <pc:docMk/>
              <pc:sldMasterMk cId="860065492" sldId="2147483660"/>
              <pc:sldLayoutMk cId="1065634735" sldId="2147483662"/>
              <ac:spMk id="47" creationId="{0C243DD0-1474-4C4F-BA8E-FBCB22212325}"/>
            </ac:spMkLst>
          </pc:spChg>
          <pc:spChg chg="add mod">
            <ac:chgData name="Sorey Bibiana García Zapata" userId="51742c4ebe53ccc1" providerId="LiveId" clId="{AA71AD6E-126A-467C-A9B4-9480DE3EC8F7}" dt="2019-09-19T21:05:56.439" v="265" actId="122"/>
            <ac:spMkLst>
              <pc:docMk/>
              <pc:sldMasterMk cId="860065492" sldId="2147483660"/>
              <pc:sldLayoutMk cId="1065634735" sldId="2147483662"/>
              <ac:spMk id="48" creationId="{13BFCE58-CB1F-44F7-A2F2-632A72344A02}"/>
            </ac:spMkLst>
          </pc:sp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4" creationId="{7A19C2AC-D682-4780-A6C2-DB63B079B539}"/>
            </ac:picMkLst>
          </pc:picChg>
          <pc:picChg chg="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5" creationId="{629734B7-5EB6-4A3D-A815-D6F6BF689D72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7" creationId="{583C00A8-2A50-4E26-9C23-B326E9DAF0B5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9" creationId="{9068801D-2685-4535-B52A-87A60EE0DEA7}"/>
            </ac:picMkLst>
          </pc:picChg>
          <pc:picChg chg="del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11" creationId="{A0F94D9F-4595-40F3-9304-0B7B4815B91B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3" creationId="{F407E570-5181-4243-9F8A-82EB10B136A8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4" creationId="{1B8271A2-CFE9-4678-9DAF-BE606A6A663C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5" creationId="{210BACFB-5AE2-459D-98D5-419185C70F39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6" creationId="{D0B06BEE-4558-471C-9E30-72C7D4393CDD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7" creationId="{6C041056-C3F2-4D8E-B1B1-F8E2BA09FA3B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8" creationId="{71355B55-4DD6-4627-8D5F-1ADB8B3B1CD0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29" creationId="{2E86106B-E2A0-428E-A916-DEF69FC1AE9A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0" creationId="{949A4EDC-F45E-49E4-ACAC-370D31867CBD}"/>
            </ac:picMkLst>
          </pc:picChg>
          <pc:picChg chg="add del mod">
            <ac:chgData name="Sorey Bibiana García Zapata" userId="51742c4ebe53ccc1" providerId="LiveId" clId="{AA71AD6E-126A-467C-A9B4-9480DE3EC8F7}" dt="2019-09-19T20:59:55.573" v="73" actId="478"/>
            <ac:picMkLst>
              <pc:docMk/>
              <pc:sldMasterMk cId="860065492" sldId="2147483660"/>
              <pc:sldLayoutMk cId="1065634735" sldId="2147483662"/>
              <ac:picMk id="31" creationId="{1B4D76CE-5CE3-4CCB-A6EB-DB4E02CCD162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2" creationId="{4278D9B5-6E23-4483-93E7-361862A28B58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3" creationId="{29586113-9ED4-4CE2-8FA7-CAD91F30B5B4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4" creationId="{7D4BB1BF-247A-4169-81B1-A45D69B65C4B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5" creationId="{E747C5AF-C744-4B20-8555-F8EDFA9B6F72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6" creationId="{54F250B8-2C03-4DBD-BA2A-B66F21FA2086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7" creationId="{39BAA13F-534A-466D-B2C8-3ABB4981A854}"/>
            </ac:picMkLst>
          </pc:picChg>
          <pc:picChg chg="add del mod">
            <ac:chgData name="Sorey Bibiana García Zapata" userId="51742c4ebe53ccc1" providerId="LiveId" clId="{AA71AD6E-126A-467C-A9B4-9480DE3EC8F7}" dt="2019-09-19T21:05:06.984" v="243" actId="478"/>
            <ac:picMkLst>
              <pc:docMk/>
              <pc:sldMasterMk cId="860065492" sldId="2147483660"/>
              <pc:sldLayoutMk cId="1065634735" sldId="2147483662"/>
              <ac:picMk id="38" creationId="{FFEDE877-526E-404E-8472-177B478AA5D5}"/>
            </ac:picMkLst>
          </pc:picChg>
          <pc:picChg chg="add mod">
            <ac:chgData name="Sorey Bibiana García Zapata" userId="51742c4ebe53ccc1" providerId="LiveId" clId="{AA71AD6E-126A-467C-A9B4-9480DE3EC8F7}" dt="2019-09-19T21:05:46.205" v="262" actId="1076"/>
            <ac:picMkLst>
              <pc:docMk/>
              <pc:sldMasterMk cId="860065492" sldId="2147483660"/>
              <pc:sldLayoutMk cId="1065634735" sldId="2147483662"/>
              <ac:picMk id="45" creationId="{9DABD02B-44B9-487A-BDD0-353E584AA61D}"/>
            </ac:picMkLst>
          </pc:picChg>
          <pc:picChg chg="del mod">
            <ac:chgData name="Sorey Bibiana García Zapata" userId="51742c4ebe53ccc1" providerId="LiveId" clId="{AA71AD6E-126A-467C-A9B4-9480DE3EC8F7}" dt="2019-09-19T21:02:14.496" v="133" actId="478"/>
            <ac:picMkLst>
              <pc:docMk/>
              <pc:sldMasterMk cId="860065492" sldId="2147483660"/>
              <pc:sldLayoutMk cId="1065634735" sldId="2147483662"/>
              <ac:picMk id="1026" creationId="{0040E830-6E9A-4EB0-B851-17B240CB86F8}"/>
            </ac:picMkLst>
          </pc:picChg>
          <pc:picChg chg="del">
            <ac:chgData name="Sorey Bibiana García Zapata" userId="51742c4ebe53ccc1" providerId="LiveId" clId="{AA71AD6E-126A-467C-A9B4-9480DE3EC8F7}" dt="2019-09-19T20:56:08.548" v="13" actId="478"/>
            <ac:picMkLst>
              <pc:docMk/>
              <pc:sldMasterMk cId="860065492" sldId="2147483660"/>
              <pc:sldLayoutMk cId="1065634735" sldId="2147483662"/>
              <ac:picMk id="1028" creationId="{86917E1F-95A9-47C6-AF2B-20A587BEAF06}"/>
            </ac:picMkLst>
          </pc:picChg>
          <pc:picChg chg="del">
            <ac:chgData name="Sorey Bibiana García Zapata" userId="51742c4ebe53ccc1" providerId="LiveId" clId="{AA71AD6E-126A-467C-A9B4-9480DE3EC8F7}" dt="2019-09-19T21:02:25.410" v="139" actId="478"/>
            <ac:picMkLst>
              <pc:docMk/>
              <pc:sldMasterMk cId="860065492" sldId="2147483660"/>
              <pc:sldLayoutMk cId="1065634735" sldId="2147483662"/>
              <ac:picMk id="1030" creationId="{4356B4BD-EED1-4CF2-9317-97C5C2C5C02A}"/>
            </ac:picMkLst>
          </pc:picChg>
          <pc:picChg chg="del">
            <ac:chgData name="Sorey Bibiana García Zapata" userId="51742c4ebe53ccc1" providerId="LiveId" clId="{AA71AD6E-126A-467C-A9B4-9480DE3EC8F7}" dt="2019-09-19T21:02:34.617" v="146" actId="478"/>
            <ac:picMkLst>
              <pc:docMk/>
              <pc:sldMasterMk cId="860065492" sldId="2147483660"/>
              <pc:sldLayoutMk cId="1065634735" sldId="2147483662"/>
              <ac:picMk id="1032" creationId="{C7163E21-7171-4D1E-B31B-356F68280928}"/>
            </ac:picMkLst>
          </pc:picChg>
          <pc:picChg chg="del">
            <ac:chgData name="Sorey Bibiana García Zapata" userId="51742c4ebe53ccc1" providerId="LiveId" clId="{AA71AD6E-126A-467C-A9B4-9480DE3EC8F7}" dt="2019-09-19T21:02:35.468" v="147" actId="478"/>
            <ac:picMkLst>
              <pc:docMk/>
              <pc:sldMasterMk cId="860065492" sldId="2147483660"/>
              <pc:sldLayoutMk cId="1065634735" sldId="2147483662"/>
              <ac:picMk id="1034" creationId="{332D7003-D4BD-40C0-AA57-D33465ED587F}"/>
            </ac:picMkLst>
          </pc:picChg>
          <pc:picChg chg="del">
            <ac:chgData name="Sorey Bibiana García Zapata" userId="51742c4ebe53ccc1" providerId="LiveId" clId="{AA71AD6E-126A-467C-A9B4-9480DE3EC8F7}" dt="2019-09-19T21:02:24.441" v="138" actId="478"/>
            <ac:picMkLst>
              <pc:docMk/>
              <pc:sldMasterMk cId="860065492" sldId="2147483660"/>
              <pc:sldLayoutMk cId="1065634735" sldId="2147483662"/>
              <ac:picMk id="1036" creationId="{1CFC539E-272D-4AD3-9F72-6B685C633714}"/>
            </ac:picMkLst>
          </pc:picChg>
          <pc:picChg chg="del">
            <ac:chgData name="Sorey Bibiana García Zapata" userId="51742c4ebe53ccc1" providerId="LiveId" clId="{AA71AD6E-126A-467C-A9B4-9480DE3EC8F7}" dt="2019-09-19T20:56:23.820" v="20" actId="478"/>
            <ac:picMkLst>
              <pc:docMk/>
              <pc:sldMasterMk cId="860065492" sldId="2147483660"/>
              <pc:sldLayoutMk cId="1065634735" sldId="2147483662"/>
              <ac:picMk id="1038" creationId="{9907143B-9FF2-42C4-931A-AE0D350E43BC}"/>
            </ac:picMkLst>
          </pc:picChg>
          <pc:picChg chg="del">
            <ac:chgData name="Sorey Bibiana García Zapata" userId="51742c4ebe53ccc1" providerId="LiveId" clId="{AA71AD6E-126A-467C-A9B4-9480DE3EC8F7}" dt="2019-09-19T20:56:29.970" v="23" actId="478"/>
            <ac:picMkLst>
              <pc:docMk/>
              <pc:sldMasterMk cId="860065492" sldId="2147483660"/>
              <pc:sldLayoutMk cId="1065634735" sldId="2147483662"/>
              <ac:picMk id="1040" creationId="{86F64002-5040-4592-A8E6-391A7B64C6EA}"/>
            </ac:picMkLst>
          </pc:picChg>
          <pc:picChg chg="del">
            <ac:chgData name="Sorey Bibiana García Zapata" userId="51742c4ebe53ccc1" providerId="LiveId" clId="{AA71AD6E-126A-467C-A9B4-9480DE3EC8F7}" dt="2019-09-19T21:02:01.775" v="126" actId="478"/>
            <ac:picMkLst>
              <pc:docMk/>
              <pc:sldMasterMk cId="860065492" sldId="2147483660"/>
              <pc:sldLayoutMk cId="1065634735" sldId="2147483662"/>
              <ac:picMk id="1042" creationId="{45778296-A4A3-460B-9C8A-64E0D3543D01}"/>
            </ac:picMkLst>
          </pc:picChg>
          <pc:picChg chg="del">
            <ac:chgData name="Sorey Bibiana García Zapata" userId="51742c4ebe53ccc1" providerId="LiveId" clId="{AA71AD6E-126A-467C-A9B4-9480DE3EC8F7}" dt="2019-09-19T21:02:37.866" v="148" actId="478"/>
            <ac:picMkLst>
              <pc:docMk/>
              <pc:sldMasterMk cId="860065492" sldId="2147483660"/>
              <pc:sldLayoutMk cId="1065634735" sldId="2147483662"/>
              <ac:picMk id="1044" creationId="{676E2008-5986-48DD-9BA5-4360DD5A540F}"/>
            </ac:picMkLst>
          </pc:picChg>
          <pc:picChg chg="del">
            <ac:chgData name="Sorey Bibiana García Zapata" userId="51742c4ebe53ccc1" providerId="LiveId" clId="{AA71AD6E-126A-467C-A9B4-9480DE3EC8F7}" dt="2019-09-19T20:59:53.667" v="72" actId="478"/>
            <ac:picMkLst>
              <pc:docMk/>
              <pc:sldMasterMk cId="860065492" sldId="2147483660"/>
              <pc:sldLayoutMk cId="1065634735" sldId="2147483662"/>
              <ac:picMk id="1046" creationId="{2B587B30-AC32-46FF-98B0-93611D878D41}"/>
            </ac:picMkLst>
          </pc:picChg>
          <pc:picChg chg="del">
            <ac:chgData name="Sorey Bibiana García Zapata" userId="51742c4ebe53ccc1" providerId="LiveId" clId="{AA71AD6E-126A-467C-A9B4-9480DE3EC8F7}" dt="2019-09-19T21:00:01.084" v="79" actId="478"/>
            <ac:picMkLst>
              <pc:docMk/>
              <pc:sldMasterMk cId="860065492" sldId="2147483660"/>
              <pc:sldLayoutMk cId="1065634735" sldId="2147483662"/>
              <ac:picMk id="1048" creationId="{6DB6BEC0-71AE-4309-A1F8-94EF317768B9}"/>
            </ac:picMkLst>
          </pc:picChg>
          <pc:picChg chg="del">
            <ac:chgData name="Sorey Bibiana García Zapata" userId="51742c4ebe53ccc1" providerId="LiveId" clId="{AA71AD6E-126A-467C-A9B4-9480DE3EC8F7}" dt="2019-09-19T20:55:55.743" v="7" actId="478"/>
            <ac:picMkLst>
              <pc:docMk/>
              <pc:sldMasterMk cId="860065492" sldId="2147483660"/>
              <pc:sldLayoutMk cId="1065634735" sldId="2147483662"/>
              <ac:picMk id="1050" creationId="{D18773A3-1A32-452A-BFE5-9FD3CA383F6D}"/>
            </ac:picMkLst>
          </pc:picChg>
          <pc:picChg chg="del">
            <ac:chgData name="Sorey Bibiana García Zapata" userId="51742c4ebe53ccc1" providerId="LiveId" clId="{AA71AD6E-126A-467C-A9B4-9480DE3EC8F7}" dt="2019-09-19T21:00:04.315" v="81" actId="478"/>
            <ac:picMkLst>
              <pc:docMk/>
              <pc:sldMasterMk cId="860065492" sldId="2147483660"/>
              <pc:sldLayoutMk cId="1065634735" sldId="2147483662"/>
              <ac:picMk id="1052" creationId="{3BF14A82-3963-49CC-AB9D-0251FC526461}"/>
            </ac:picMkLst>
          </pc:picChg>
          <pc:picChg chg="del">
            <ac:chgData name="Sorey Bibiana García Zapata" userId="51742c4ebe53ccc1" providerId="LiveId" clId="{AA71AD6E-126A-467C-A9B4-9480DE3EC8F7}" dt="2019-09-19T20:56:18.185" v="17" actId="478"/>
            <ac:picMkLst>
              <pc:docMk/>
              <pc:sldMasterMk cId="860065492" sldId="2147483660"/>
              <pc:sldLayoutMk cId="1065634735" sldId="2147483662"/>
              <ac:picMk id="1054" creationId="{C1CF0082-6696-4645-ABD7-9CDD93180EF4}"/>
            </ac:picMkLst>
          </pc:picChg>
          <pc:picChg chg="del">
            <ac:chgData name="Sorey Bibiana García Zapata" userId="51742c4ebe53ccc1" providerId="LiveId" clId="{AA71AD6E-126A-467C-A9B4-9480DE3EC8F7}" dt="2019-09-19T20:59:59.115" v="77" actId="478"/>
            <ac:picMkLst>
              <pc:docMk/>
              <pc:sldMasterMk cId="860065492" sldId="2147483660"/>
              <pc:sldLayoutMk cId="1065634735" sldId="2147483662"/>
              <ac:picMk id="1056" creationId="{F04680AC-865E-4751-A82D-74429EF2A79E}"/>
            </ac:picMkLst>
          </pc:picChg>
          <pc:picChg chg="del">
            <ac:chgData name="Sorey Bibiana García Zapata" userId="51742c4ebe53ccc1" providerId="LiveId" clId="{AA71AD6E-126A-467C-A9B4-9480DE3EC8F7}" dt="2019-09-19T20:59:57.550" v="75" actId="478"/>
            <ac:picMkLst>
              <pc:docMk/>
              <pc:sldMasterMk cId="860065492" sldId="2147483660"/>
              <pc:sldLayoutMk cId="1065634735" sldId="2147483662"/>
              <ac:picMk id="1058" creationId="{106DB7E4-C880-45A9-B6B4-0B4075330E00}"/>
            </ac:picMkLst>
          </pc:picChg>
          <pc:picChg chg="del mod">
            <ac:chgData name="Sorey Bibiana García Zapata" userId="51742c4ebe53ccc1" providerId="LiveId" clId="{AA71AD6E-126A-467C-A9B4-9480DE3EC8F7}" dt="2019-09-19T21:00:14.955" v="86" actId="478"/>
            <ac:picMkLst>
              <pc:docMk/>
              <pc:sldMasterMk cId="860065492" sldId="2147483660"/>
              <pc:sldLayoutMk cId="1065634735" sldId="2147483662"/>
              <ac:picMk id="1060" creationId="{6D109882-A61E-431D-AD6F-46CB3159B53A}"/>
            </ac:picMkLst>
          </pc:picChg>
        </pc:sldLayoutChg>
        <pc:sldLayoutChg chg="addSp delSp modSp setBg">
          <pc:chgData name="Sorey Bibiana García Zapata" userId="51742c4ebe53ccc1" providerId="LiveId" clId="{AA71AD6E-126A-467C-A9B4-9480DE3EC8F7}" dt="2019-09-25T14:45:26.789" v="366" actId="1076"/>
          <pc:sldLayoutMkLst>
            <pc:docMk/>
            <pc:sldMasterMk cId="860065492" sldId="2147483660"/>
            <pc:sldLayoutMk cId="3583780453" sldId="2147483676"/>
          </pc:sldLayoutMkLst>
          <pc:spChg chg="del">
            <ac:chgData name="Sorey Bibiana García Zapata" userId="51742c4ebe53ccc1" providerId="LiveId" clId="{AA71AD6E-126A-467C-A9B4-9480DE3EC8F7}" dt="2019-09-19T21:04:41.813" v="241" actId="478"/>
            <ac:spMkLst>
              <pc:docMk/>
              <pc:sldMasterMk cId="860065492" sldId="2147483660"/>
              <pc:sldLayoutMk cId="3583780453" sldId="2147483676"/>
              <ac:spMk id="3" creationId="{00000000-0000-0000-0000-000000000000}"/>
            </ac:spMkLst>
          </pc:spChg>
          <pc:spChg chg="add">
            <ac:chgData name="Sorey Bibiana García Zapata" userId="51742c4ebe53ccc1" providerId="LiveId" clId="{AA71AD6E-126A-467C-A9B4-9480DE3EC8F7}" dt="2019-09-19T21:04:42.323" v="242"/>
            <ac:spMkLst>
              <pc:docMk/>
              <pc:sldMasterMk cId="860065492" sldId="2147483660"/>
              <pc:sldLayoutMk cId="3583780453" sldId="2147483676"/>
              <ac:spMk id="59" creationId="{FB7FCE16-C3EC-4FAD-9F7F-209BAB8A461B}"/>
            </ac:spMkLst>
          </pc:spChg>
          <pc:picChg chg="add del mod">
            <ac:chgData name="Sorey Bibiana García Zapata" userId="51742c4ebe53ccc1" providerId="LiveId" clId="{AA71AD6E-126A-467C-A9B4-9480DE3EC8F7}" dt="2019-09-19T20:58:58.335" v="66"/>
            <ac:picMkLst>
              <pc:docMk/>
              <pc:sldMasterMk cId="860065492" sldId="2147483660"/>
              <pc:sldLayoutMk cId="3583780453" sldId="2147483676"/>
              <ac:picMk id="4" creationId="{2C8346CC-FC3E-4C70-B16F-FABB9876CD44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5" creationId="{629734B7-5EB6-4A3D-A815-D6F6BF689D72}"/>
            </ac:picMkLst>
          </pc:picChg>
          <pc:picChg chg="add del mod">
            <ac:chgData name="Sorey Bibiana García Zapata" userId="51742c4ebe53ccc1" providerId="LiveId" clId="{AA71AD6E-126A-467C-A9B4-9480DE3EC8F7}" dt="2019-09-19T20:58:46.434" v="61"/>
            <ac:picMkLst>
              <pc:docMk/>
              <pc:sldMasterMk cId="860065492" sldId="2147483660"/>
              <pc:sldLayoutMk cId="3583780453" sldId="2147483676"/>
              <ac:picMk id="7" creationId="{DA818FC1-2ADD-4497-A370-D8C65223CB97}"/>
            </ac:picMkLst>
          </pc:picChg>
          <pc:picChg chg="add del mod">
            <ac:chgData name="Sorey Bibiana García Zapata" userId="51742c4ebe53ccc1" providerId="LiveId" clId="{AA71AD6E-126A-467C-A9B4-9480DE3EC8F7}" dt="2019-09-19T20:58:11.474" v="46"/>
            <ac:picMkLst>
              <pc:docMk/>
              <pc:sldMasterMk cId="860065492" sldId="2147483660"/>
              <pc:sldLayoutMk cId="3583780453" sldId="2147483676"/>
              <ac:picMk id="9" creationId="{5526D977-2160-4918-9269-67607DBEB10F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1" creationId="{A0F94D9F-4595-40F3-9304-0B7B4815B91B}"/>
            </ac:picMkLst>
          </pc:picChg>
          <pc:picChg chg="add del mod">
            <ac:chgData name="Sorey Bibiana García Zapata" userId="51742c4ebe53ccc1" providerId="LiveId" clId="{AA71AD6E-126A-467C-A9B4-9480DE3EC8F7}" dt="2019-09-19T20:58:31.515" v="55"/>
            <ac:picMkLst>
              <pc:docMk/>
              <pc:sldMasterMk cId="860065492" sldId="2147483660"/>
              <pc:sldLayoutMk cId="3583780453" sldId="2147483676"/>
              <ac:picMk id="12" creationId="{1CB116F2-C0FB-4927-B955-CB1E889E9B8A}"/>
            </ac:picMkLst>
          </pc:picChg>
          <pc:picChg chg="add del mod">
            <ac:chgData name="Sorey Bibiana García Zapata" userId="51742c4ebe53ccc1" providerId="LiveId" clId="{AA71AD6E-126A-467C-A9B4-9480DE3EC8F7}" dt="2019-09-19T20:58:01.787" v="42"/>
            <ac:picMkLst>
              <pc:docMk/>
              <pc:sldMasterMk cId="860065492" sldId="2147483660"/>
              <pc:sldLayoutMk cId="3583780453" sldId="2147483676"/>
              <ac:picMk id="14" creationId="{51302C68-0BF3-4E59-B599-2216237FAD32}"/>
            </ac:picMkLst>
          </pc:picChg>
          <pc:picChg chg="add del mod">
            <ac:chgData name="Sorey Bibiana García Zapata" userId="51742c4ebe53ccc1" providerId="LiveId" clId="{AA71AD6E-126A-467C-A9B4-9480DE3EC8F7}" dt="2019-09-19T20:56:46.380" v="31"/>
            <ac:picMkLst>
              <pc:docMk/>
              <pc:sldMasterMk cId="860065492" sldId="2147483660"/>
              <pc:sldLayoutMk cId="3583780453" sldId="2147483676"/>
              <ac:picMk id="16" creationId="{A173605F-3A3A-4FE8-BACC-EDC84E450E97}"/>
            </ac:picMkLst>
          </pc:picChg>
          <pc:picChg chg="add del mod">
            <ac:chgData name="Sorey Bibiana García Zapata" userId="51742c4ebe53ccc1" providerId="LiveId" clId="{AA71AD6E-126A-467C-A9B4-9480DE3EC8F7}" dt="2019-09-19T20:58:38.529" v="58"/>
            <ac:picMkLst>
              <pc:docMk/>
              <pc:sldMasterMk cId="860065492" sldId="2147483660"/>
              <pc:sldLayoutMk cId="3583780453" sldId="2147483676"/>
              <ac:picMk id="18" creationId="{56664894-6C9B-4A45-9074-0CEB410AE32F}"/>
            </ac:picMkLst>
          </pc:picChg>
          <pc:picChg chg="add del mod">
            <ac:chgData name="Sorey Bibiana García Zapata" userId="51742c4ebe53ccc1" providerId="LiveId" clId="{AA71AD6E-126A-467C-A9B4-9480DE3EC8F7}" dt="2019-09-19T20:57:54.355" v="38"/>
            <ac:picMkLst>
              <pc:docMk/>
              <pc:sldMasterMk cId="860065492" sldId="2147483660"/>
              <pc:sldLayoutMk cId="3583780453" sldId="2147483676"/>
              <ac:picMk id="20" creationId="{513308BE-DC65-4E98-9600-D79F4E0AFE3C}"/>
            </ac:picMkLst>
          </pc:picChg>
          <pc:picChg chg="add del mod">
            <ac:chgData name="Sorey Bibiana García Zapata" userId="51742c4ebe53ccc1" providerId="LiveId" clId="{AA71AD6E-126A-467C-A9B4-9480DE3EC8F7}" dt="2019-09-19T20:57:47.991" v="35"/>
            <ac:picMkLst>
              <pc:docMk/>
              <pc:sldMasterMk cId="860065492" sldId="2147483660"/>
              <pc:sldLayoutMk cId="3583780453" sldId="2147483676"/>
              <ac:picMk id="22" creationId="{50CFE3AE-BC28-47BC-AACB-F911FC8691ED}"/>
            </ac:picMkLst>
          </pc:picChg>
          <pc:picChg chg="add del mod">
            <ac:chgData name="Sorey Bibiana García Zapata" userId="51742c4ebe53ccc1" providerId="LiveId" clId="{AA71AD6E-126A-467C-A9B4-9480DE3EC8F7}" dt="2019-09-19T20:56:15.385" v="15"/>
            <ac:picMkLst>
              <pc:docMk/>
              <pc:sldMasterMk cId="860065492" sldId="2147483660"/>
              <pc:sldLayoutMk cId="3583780453" sldId="2147483676"/>
              <ac:picMk id="24" creationId="{82444B2B-6E51-4EBB-A791-31D7B57DA8FA}"/>
            </ac:picMkLst>
          </pc:picChg>
          <pc:picChg chg="add del mod">
            <ac:chgData name="Sorey Bibiana García Zapata" userId="51742c4ebe53ccc1" providerId="LiveId" clId="{AA71AD6E-126A-467C-A9B4-9480DE3EC8F7}" dt="2019-09-19T20:57:42.356" v="32"/>
            <ac:picMkLst>
              <pc:docMk/>
              <pc:sldMasterMk cId="860065492" sldId="2147483660"/>
              <pc:sldLayoutMk cId="3583780453" sldId="2147483676"/>
              <ac:picMk id="26" creationId="{D4A6F61E-6B05-44DD-8298-09661CABB288}"/>
            </ac:picMkLst>
          </pc:picChg>
          <pc:picChg chg="add del mod">
            <ac:chgData name="Sorey Bibiana García Zapata" userId="51742c4ebe53ccc1" providerId="LiveId" clId="{AA71AD6E-126A-467C-A9B4-9480DE3EC8F7}" dt="2019-09-19T20:56:39.262" v="28"/>
            <ac:picMkLst>
              <pc:docMk/>
              <pc:sldMasterMk cId="860065492" sldId="2147483660"/>
              <pc:sldLayoutMk cId="3583780453" sldId="2147483676"/>
              <ac:picMk id="28" creationId="{C9B78D4F-9B79-44A2-8998-E16CFD487A6D}"/>
            </ac:picMkLst>
          </pc:picChg>
          <pc:picChg chg="add del mod">
            <ac:chgData name="Sorey Bibiana García Zapata" userId="51742c4ebe53ccc1" providerId="LiveId" clId="{AA71AD6E-126A-467C-A9B4-9480DE3EC8F7}" dt="2019-09-19T20:56:05.100" v="11"/>
            <ac:picMkLst>
              <pc:docMk/>
              <pc:sldMasterMk cId="860065492" sldId="2147483660"/>
              <pc:sldLayoutMk cId="3583780453" sldId="2147483676"/>
              <ac:picMk id="30" creationId="{5197518A-8500-4232-8804-DFA993C7C7B4}"/>
            </ac:picMkLst>
          </pc:picChg>
          <pc:picChg chg="add del">
            <ac:chgData name="Sorey Bibiana García Zapata" userId="51742c4ebe53ccc1" providerId="LiveId" clId="{AA71AD6E-126A-467C-A9B4-9480DE3EC8F7}" dt="2019-09-19T20:58:16.520" v="48"/>
            <ac:picMkLst>
              <pc:docMk/>
              <pc:sldMasterMk cId="860065492" sldId="2147483660"/>
              <pc:sldLayoutMk cId="3583780453" sldId="2147483676"/>
              <ac:picMk id="57" creationId="{ECD38460-D94E-4007-982C-F6C9C0B6AF86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58" creationId="{02EDA669-3257-4792-9BB9-BBFB3A6A837B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60" creationId="{E50496E0-3D30-4577-8BE5-A3C710C61EB2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61" creationId="{6B58E899-DE4A-4F18-99C9-D123E9977939}"/>
            </ac:picMkLst>
          </pc:picChg>
          <pc:picChg chg="add mod">
            <ac:chgData name="Sorey Bibiana García Zapata" userId="51742c4ebe53ccc1" providerId="LiveId" clId="{AA71AD6E-126A-467C-A9B4-9480DE3EC8F7}" dt="2019-09-19T21:07:09.208" v="328" actId="1076"/>
            <ac:picMkLst>
              <pc:docMk/>
              <pc:sldMasterMk cId="860065492" sldId="2147483660"/>
              <pc:sldLayoutMk cId="3583780453" sldId="2147483676"/>
              <ac:picMk id="62" creationId="{3F026A15-6348-4FE8-A557-7633B2FD005B}"/>
            </ac:picMkLst>
          </pc:picChg>
          <pc:picChg chg="add mod">
            <ac:chgData name="Sorey Bibiana García Zapata" userId="51742c4ebe53ccc1" providerId="LiveId" clId="{AA71AD6E-126A-467C-A9B4-9480DE3EC8F7}" dt="2019-09-25T14:44:34.048" v="346" actId="1076"/>
            <ac:picMkLst>
              <pc:docMk/>
              <pc:sldMasterMk cId="860065492" sldId="2147483660"/>
              <pc:sldLayoutMk cId="3583780453" sldId="2147483676"/>
              <ac:picMk id="63" creationId="{AB5CD653-9DAF-471E-B4A5-B275F9896BA9}"/>
            </ac:picMkLst>
          </pc:picChg>
          <pc:picChg chg="add mod">
            <ac:chgData name="Sorey Bibiana García Zapata" userId="51742c4ebe53ccc1" providerId="LiveId" clId="{AA71AD6E-126A-467C-A9B4-9480DE3EC8F7}" dt="2019-09-25T14:45:11.655" v="364" actId="1076"/>
            <ac:picMkLst>
              <pc:docMk/>
              <pc:sldMasterMk cId="860065492" sldId="2147483660"/>
              <pc:sldLayoutMk cId="3583780453" sldId="2147483676"/>
              <ac:picMk id="64" creationId="{B74C08FE-64D3-46A2-86FE-9CC62A4126C5}"/>
            </ac:picMkLst>
          </pc:picChg>
          <pc:picChg chg="add mod">
            <ac:chgData name="Sorey Bibiana García Zapata" userId="51742c4ebe53ccc1" providerId="LiveId" clId="{AA71AD6E-126A-467C-A9B4-9480DE3EC8F7}" dt="2019-09-19T21:07:11.221" v="329" actId="1076"/>
            <ac:picMkLst>
              <pc:docMk/>
              <pc:sldMasterMk cId="860065492" sldId="2147483660"/>
              <pc:sldLayoutMk cId="3583780453" sldId="2147483676"/>
              <ac:picMk id="65" creationId="{BE18B60C-B370-48B5-96A2-D862E593F095}"/>
            </ac:picMkLst>
          </pc:picChg>
          <pc:picChg chg="add mod">
            <ac:chgData name="Sorey Bibiana García Zapata" userId="51742c4ebe53ccc1" providerId="LiveId" clId="{AA71AD6E-126A-467C-A9B4-9480DE3EC8F7}" dt="2019-09-19T21:07:39.587" v="338" actId="1076"/>
            <ac:picMkLst>
              <pc:docMk/>
              <pc:sldMasterMk cId="860065492" sldId="2147483660"/>
              <pc:sldLayoutMk cId="3583780453" sldId="2147483676"/>
              <ac:picMk id="66" creationId="{549B2F29-E83E-4B40-833D-F9D9D3018A56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67" creationId="{BDD6CD02-7CEC-4954-937F-EE12DFFEEF84}"/>
            </ac:picMkLst>
          </pc:picChg>
          <pc:picChg chg="add mod">
            <ac:chgData name="Sorey Bibiana García Zapata" userId="51742c4ebe53ccc1" providerId="LiveId" clId="{AA71AD6E-126A-467C-A9B4-9480DE3EC8F7}" dt="2019-09-19T21:07:07.084" v="327" actId="1076"/>
            <ac:picMkLst>
              <pc:docMk/>
              <pc:sldMasterMk cId="860065492" sldId="2147483660"/>
              <pc:sldLayoutMk cId="3583780453" sldId="2147483676"/>
              <ac:picMk id="68" creationId="{4CEA444D-EC87-4E9A-9661-ADFE9C749269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69" creationId="{1A64EE3B-6532-43D2-A79D-36A1B30C6ABA}"/>
            </ac:picMkLst>
          </pc:picChg>
          <pc:picChg chg="add mod">
            <ac:chgData name="Sorey Bibiana García Zapata" userId="51742c4ebe53ccc1" providerId="LiveId" clId="{AA71AD6E-126A-467C-A9B4-9480DE3EC8F7}" dt="2019-09-19T21:07:40.868" v="339" actId="1076"/>
            <ac:picMkLst>
              <pc:docMk/>
              <pc:sldMasterMk cId="860065492" sldId="2147483660"/>
              <pc:sldLayoutMk cId="3583780453" sldId="2147483676"/>
              <ac:picMk id="70" creationId="{7AC49B39-1417-47F7-8912-87D85695754D}"/>
            </ac:picMkLst>
          </pc:picChg>
          <pc:picChg chg="add mod">
            <ac:chgData name="Sorey Bibiana García Zapata" userId="51742c4ebe53ccc1" providerId="LiveId" clId="{AA71AD6E-126A-467C-A9B4-9480DE3EC8F7}" dt="2019-09-25T14:45:07.039" v="363" actId="1076"/>
            <ac:picMkLst>
              <pc:docMk/>
              <pc:sldMasterMk cId="860065492" sldId="2147483660"/>
              <pc:sldLayoutMk cId="3583780453" sldId="2147483676"/>
              <ac:picMk id="71" creationId="{6C4D90B5-730B-4BC5-BFF1-FFD3579B8D4E}"/>
            </ac:picMkLst>
          </pc:picChg>
          <pc:picChg chg="add mod">
            <ac:chgData name="Sorey Bibiana García Zapata" userId="51742c4ebe53ccc1" providerId="LiveId" clId="{AA71AD6E-126A-467C-A9B4-9480DE3EC8F7}" dt="2019-09-25T14:45:00.890" v="360" actId="1076"/>
            <ac:picMkLst>
              <pc:docMk/>
              <pc:sldMasterMk cId="860065492" sldId="2147483660"/>
              <pc:sldLayoutMk cId="3583780453" sldId="2147483676"/>
              <ac:picMk id="72" creationId="{A3DB4D47-3484-4E25-A188-90307324EB03}"/>
            </ac:picMkLst>
          </pc:picChg>
          <pc:picChg chg="add mod">
            <ac:chgData name="Sorey Bibiana García Zapata" userId="51742c4ebe53ccc1" providerId="LiveId" clId="{AA71AD6E-126A-467C-A9B4-9480DE3EC8F7}" dt="2019-09-25T14:44:54.853" v="357" actId="14100"/>
            <ac:picMkLst>
              <pc:docMk/>
              <pc:sldMasterMk cId="860065492" sldId="2147483660"/>
              <pc:sldLayoutMk cId="3583780453" sldId="2147483676"/>
              <ac:picMk id="73" creationId="{F24247AF-CF9E-4BCD-9D1E-B11363357FFA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74" creationId="{4FF2D0FE-0990-4AA4-B694-7F0CA1DC6B18}"/>
            </ac:picMkLst>
          </pc:picChg>
          <pc:picChg chg="add mod">
            <ac:chgData name="Sorey Bibiana García Zapata" userId="51742c4ebe53ccc1" providerId="LiveId" clId="{AA71AD6E-126A-467C-A9B4-9480DE3EC8F7}" dt="2019-09-25T14:44:57.006" v="358" actId="1076"/>
            <ac:picMkLst>
              <pc:docMk/>
              <pc:sldMasterMk cId="860065492" sldId="2147483660"/>
              <pc:sldLayoutMk cId="3583780453" sldId="2147483676"/>
              <ac:picMk id="75" creationId="{8E7C788D-7F2E-4DF8-A915-A24BE772537C}"/>
            </ac:picMkLst>
          </pc:picChg>
          <pc:picChg chg="add mod">
            <ac:chgData name="Sorey Bibiana García Zapata" userId="51742c4ebe53ccc1" providerId="LiveId" clId="{AA71AD6E-126A-467C-A9B4-9480DE3EC8F7}" dt="2019-09-25T14:45:26.789" v="366" actId="1076"/>
            <ac:picMkLst>
              <pc:docMk/>
              <pc:sldMasterMk cId="860065492" sldId="2147483660"/>
              <pc:sldLayoutMk cId="3583780453" sldId="2147483676"/>
              <ac:picMk id="76" creationId="{098667E1-9270-4CE7-9904-CDB527AA9CBC}"/>
            </ac:picMkLst>
          </pc:picChg>
          <pc:picChg chg="add">
            <ac:chgData name="Sorey Bibiana García Zapata" userId="51742c4ebe53ccc1" providerId="LiveId" clId="{AA71AD6E-126A-467C-A9B4-9480DE3EC8F7}" dt="2019-09-19T21:04:42.323" v="242"/>
            <ac:picMkLst>
              <pc:docMk/>
              <pc:sldMasterMk cId="860065492" sldId="2147483660"/>
              <pc:sldLayoutMk cId="3583780453" sldId="2147483676"/>
              <ac:picMk id="77" creationId="{214433ED-5C2F-4036-8757-2D42C3E5593C}"/>
            </ac:picMkLst>
          </pc:picChg>
          <pc:picChg chg="add mod">
            <ac:chgData name="Sorey Bibiana García Zapata" userId="51742c4ebe53ccc1" providerId="LiveId" clId="{AA71AD6E-126A-467C-A9B4-9480DE3EC8F7}" dt="2019-09-25T14:45:13.034" v="365" actId="1076"/>
            <ac:picMkLst>
              <pc:docMk/>
              <pc:sldMasterMk cId="860065492" sldId="2147483660"/>
              <pc:sldLayoutMk cId="3583780453" sldId="2147483676"/>
              <ac:picMk id="78" creationId="{0E32D0AF-3526-49CD-AEC5-26DADBDFA9F1}"/>
            </ac:picMkLst>
          </pc:picChg>
          <pc:picChg chg="add del mod">
            <ac:chgData name="Sorey Bibiana García Zapata" userId="51742c4ebe53ccc1" providerId="LiveId" clId="{AA71AD6E-126A-467C-A9B4-9480DE3EC8F7}" dt="2019-09-19T20:56:33.342" v="25"/>
            <ac:picMkLst>
              <pc:docMk/>
              <pc:sldMasterMk cId="860065492" sldId="2147483660"/>
              <pc:sldLayoutMk cId="3583780453" sldId="2147483676"/>
              <ac:picMk id="1024" creationId="{1E0D70F9-15EA-491F-92D1-92A94C059E79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26" creationId="{0040E830-6E9A-4EB0-B851-17B240CB86F8}"/>
            </ac:picMkLst>
          </pc:picChg>
          <pc:picChg chg="add del mod">
            <ac:chgData name="Sorey Bibiana García Zapata" userId="51742c4ebe53ccc1" providerId="LiveId" clId="{AA71AD6E-126A-467C-A9B4-9480DE3EC8F7}" dt="2019-09-19T20:58:25.708" v="52"/>
            <ac:picMkLst>
              <pc:docMk/>
              <pc:sldMasterMk cId="860065492" sldId="2147483660"/>
              <pc:sldLayoutMk cId="3583780453" sldId="2147483676"/>
              <ac:picMk id="1027" creationId="{059030C6-559C-4E88-BEE7-C2C510073912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28" creationId="{86917E1F-95A9-47C6-AF2B-20A587BEAF06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30" creationId="{4356B4BD-EED1-4CF2-9317-97C5C2C5C02A}"/>
            </ac:picMkLst>
          </pc:picChg>
          <pc:picChg chg="add del mod">
            <ac:chgData name="Sorey Bibiana García Zapata" userId="51742c4ebe53ccc1" providerId="LiveId" clId="{AA71AD6E-126A-467C-A9B4-9480DE3EC8F7}" dt="2019-09-19T20:56:27.005" v="21"/>
            <ac:picMkLst>
              <pc:docMk/>
              <pc:sldMasterMk cId="860065492" sldId="2147483660"/>
              <pc:sldLayoutMk cId="3583780453" sldId="2147483676"/>
              <ac:picMk id="1031" creationId="{8D742193-BDB9-408B-A018-B60533E1DA2C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32" creationId="{C7163E21-7171-4D1E-B31B-356F68280928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34" creationId="{332D7003-D4BD-40C0-AA57-D33465ED587F}"/>
            </ac:picMkLst>
          </pc:picChg>
          <pc:picChg chg="add del mod">
            <ac:chgData name="Sorey Bibiana García Zapata" userId="51742c4ebe53ccc1" providerId="LiveId" clId="{AA71AD6E-126A-467C-A9B4-9480DE3EC8F7}" dt="2019-09-19T20:55:51.693" v="6"/>
            <ac:picMkLst>
              <pc:docMk/>
              <pc:sldMasterMk cId="860065492" sldId="2147483660"/>
              <pc:sldLayoutMk cId="3583780453" sldId="2147483676"/>
              <ac:picMk id="1035" creationId="{7D71940F-D6A4-480D-BE40-E39673690911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36" creationId="{1CFC539E-272D-4AD3-9F72-6B685C633714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38" creationId="{9907143B-9FF2-42C4-931A-AE0D350E43BC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40" creationId="{86F64002-5040-4592-A8E6-391A7B64C6EA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42" creationId="{45778296-A4A3-460B-9C8A-64E0D3543D01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44" creationId="{676E2008-5986-48DD-9BA5-4360DD5A540F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46" creationId="{2B587B30-AC32-46FF-98B0-93611D878D41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48" creationId="{6DB6BEC0-71AE-4309-A1F8-94EF317768B9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50" creationId="{D18773A3-1A32-452A-BFE5-9FD3CA383F6D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52" creationId="{3BF14A82-3963-49CC-AB9D-0251FC526461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54" creationId="{C1CF0082-6696-4645-ABD7-9CDD93180EF4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56" creationId="{F04680AC-865E-4751-A82D-74429EF2A79E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58" creationId="{106DB7E4-C880-45A9-B6B4-0B4075330E00}"/>
            </ac:picMkLst>
          </pc:picChg>
          <pc:picChg chg="del">
            <ac:chgData name="Sorey Bibiana García Zapata" userId="51742c4ebe53ccc1" providerId="LiveId" clId="{AA71AD6E-126A-467C-A9B4-9480DE3EC8F7}" dt="2019-09-19T21:04:41.813" v="241" actId="478"/>
            <ac:picMkLst>
              <pc:docMk/>
              <pc:sldMasterMk cId="860065492" sldId="2147483660"/>
              <pc:sldLayoutMk cId="3583780453" sldId="2147483676"/>
              <ac:picMk id="1060" creationId="{6D109882-A61E-431D-AD6F-46CB3159B53A}"/>
            </ac:picMkLst>
          </pc:picChg>
        </pc:sldLayoutChg>
      </pc:sldMasterChg>
      <pc:sldMasterChg chg="addSp modSp">
        <pc:chgData name="Sorey Bibiana García Zapata" userId="51742c4ebe53ccc1" providerId="LiveId" clId="{AA71AD6E-126A-467C-A9B4-9480DE3EC8F7}" dt="2019-09-19T20:55:02.218" v="0"/>
        <pc:sldMasterMkLst>
          <pc:docMk/>
          <pc:sldMasterMk cId="103106856" sldId="2147483676"/>
        </pc:sldMasterMkLst>
        <pc:spChg chg="add mod">
          <ac:chgData name="Sorey Bibiana García Zapata" userId="51742c4ebe53ccc1" providerId="LiveId" clId="{AA71AD6E-126A-467C-A9B4-9480DE3EC8F7}" dt="2019-09-19T20:55:02.218" v="0"/>
          <ac:spMkLst>
            <pc:docMk/>
            <pc:sldMasterMk cId="103106856" sldId="2147483676"/>
            <ac:spMk id="2" creationId="{609465F9-BE25-4B45-B4A3-79FEA50CF173}"/>
          </ac:spMkLst>
        </pc:spChg>
        <pc:spChg chg="add mod">
          <ac:chgData name="Sorey Bibiana García Zapata" userId="51742c4ebe53ccc1" providerId="LiveId" clId="{AA71AD6E-126A-467C-A9B4-9480DE3EC8F7}" dt="2019-09-19T20:55:02.218" v="0"/>
          <ac:spMkLst>
            <pc:docMk/>
            <pc:sldMasterMk cId="103106856" sldId="2147483676"/>
            <ac:spMk id="3" creationId="{5B620353-0286-4075-9B30-1C5239DD53A6}"/>
          </ac:spMkLst>
        </pc:spChg>
        <pc:spChg chg="add mod">
          <ac:chgData name="Sorey Bibiana García Zapata" userId="51742c4ebe53ccc1" providerId="LiveId" clId="{AA71AD6E-126A-467C-A9B4-9480DE3EC8F7}" dt="2019-09-19T20:55:02.218" v="0"/>
          <ac:spMkLst>
            <pc:docMk/>
            <pc:sldMasterMk cId="103106856" sldId="2147483676"/>
            <ac:spMk id="4" creationId="{F193575E-AA60-40BF-A7CA-9EC5AE54C41E}"/>
          </ac:spMkLst>
        </pc:spChg>
        <pc:spChg chg="add mod">
          <ac:chgData name="Sorey Bibiana García Zapata" userId="51742c4ebe53ccc1" providerId="LiveId" clId="{AA71AD6E-126A-467C-A9B4-9480DE3EC8F7}" dt="2019-09-19T20:55:02.218" v="0"/>
          <ac:spMkLst>
            <pc:docMk/>
            <pc:sldMasterMk cId="103106856" sldId="2147483676"/>
            <ac:spMk id="5" creationId="{661563BE-2158-4AED-9DE0-AF0011452564}"/>
          </ac:spMkLst>
        </pc:spChg>
        <pc:spChg chg="add mod">
          <ac:chgData name="Sorey Bibiana García Zapata" userId="51742c4ebe53ccc1" providerId="LiveId" clId="{AA71AD6E-126A-467C-A9B4-9480DE3EC8F7}" dt="2019-09-19T20:55:02.218" v="0"/>
          <ac:spMkLst>
            <pc:docMk/>
            <pc:sldMasterMk cId="103106856" sldId="2147483676"/>
            <ac:spMk id="6" creationId="{33B97184-193C-4B50-B4F4-BC43594B911C}"/>
          </ac:spMkLst>
        </pc:spChg>
      </pc:sldMasterChg>
      <pc:sldMasterChg chg="addSp modSp">
        <pc:chgData name="Sorey Bibiana García Zapata" userId="51742c4ebe53ccc1" providerId="LiveId" clId="{AA71AD6E-126A-467C-A9B4-9480DE3EC8F7}" dt="2019-09-19T20:55:05.984" v="1"/>
        <pc:sldMasterMkLst>
          <pc:docMk/>
          <pc:sldMasterMk cId="3714158928" sldId="2147483676"/>
        </pc:sldMasterMkLst>
        <pc:spChg chg="add mod">
          <ac:chgData name="Sorey Bibiana García Zapata" userId="51742c4ebe53ccc1" providerId="LiveId" clId="{AA71AD6E-126A-467C-A9B4-9480DE3EC8F7}" dt="2019-09-19T20:55:05.984" v="1"/>
          <ac:spMkLst>
            <pc:docMk/>
            <pc:sldMasterMk cId="3714158928" sldId="2147483676"/>
            <ac:spMk id="2" creationId="{4CAADFD9-177A-47D1-8D08-C27BB015D48B}"/>
          </ac:spMkLst>
        </pc:spChg>
        <pc:spChg chg="add mod">
          <ac:chgData name="Sorey Bibiana García Zapata" userId="51742c4ebe53ccc1" providerId="LiveId" clId="{AA71AD6E-126A-467C-A9B4-9480DE3EC8F7}" dt="2019-09-19T20:55:05.984" v="1"/>
          <ac:spMkLst>
            <pc:docMk/>
            <pc:sldMasterMk cId="3714158928" sldId="2147483676"/>
            <ac:spMk id="3" creationId="{06BACFC5-0986-4BB1-BDEC-33F90AA96BFB}"/>
          </ac:spMkLst>
        </pc:spChg>
        <pc:spChg chg="add mod">
          <ac:chgData name="Sorey Bibiana García Zapata" userId="51742c4ebe53ccc1" providerId="LiveId" clId="{AA71AD6E-126A-467C-A9B4-9480DE3EC8F7}" dt="2019-09-19T20:55:05.984" v="1"/>
          <ac:spMkLst>
            <pc:docMk/>
            <pc:sldMasterMk cId="3714158928" sldId="2147483676"/>
            <ac:spMk id="4" creationId="{630E0886-BD3E-4C6D-9C06-4F9EEE94FC0B}"/>
          </ac:spMkLst>
        </pc:spChg>
        <pc:spChg chg="add mod">
          <ac:chgData name="Sorey Bibiana García Zapata" userId="51742c4ebe53ccc1" providerId="LiveId" clId="{AA71AD6E-126A-467C-A9B4-9480DE3EC8F7}" dt="2019-09-19T20:55:05.984" v="1"/>
          <ac:spMkLst>
            <pc:docMk/>
            <pc:sldMasterMk cId="3714158928" sldId="2147483676"/>
            <ac:spMk id="5" creationId="{7221B2DD-20C9-464B-B9C4-30FC2789CD87}"/>
          </ac:spMkLst>
        </pc:spChg>
        <pc:spChg chg="add mod">
          <ac:chgData name="Sorey Bibiana García Zapata" userId="51742c4ebe53ccc1" providerId="LiveId" clId="{AA71AD6E-126A-467C-A9B4-9480DE3EC8F7}" dt="2019-09-19T20:55:05.984" v="1"/>
          <ac:spMkLst>
            <pc:docMk/>
            <pc:sldMasterMk cId="3714158928" sldId="2147483676"/>
            <ac:spMk id="6" creationId="{443EDF89-0D1B-4D8A-942F-F500605EDD5B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734B7-5EB6-4A3D-A815-D6F6BF689D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64982" y="1165263"/>
            <a:ext cx="4633818" cy="3445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F6CE5-4DA2-498D-ABCA-F58DB910C6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78071" y="6383"/>
            <a:ext cx="6958325" cy="6709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3444" y="1278871"/>
            <a:ext cx="4090505" cy="2843259"/>
          </a:xfrm>
        </p:spPr>
        <p:txBody>
          <a:bodyPr anchor="b"/>
          <a:lstStyle>
            <a:lvl1pPr algn="l">
              <a:defRPr sz="60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CLICK PARA EDITAR EL TITULO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63444" y="4621686"/>
            <a:ext cx="3732696" cy="1321914"/>
          </a:xfrm>
        </p:spPr>
        <p:txBody>
          <a:bodyPr/>
          <a:lstStyle>
            <a:lvl1pPr marL="0" indent="0" algn="l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DEL SPEAKER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94D9F-4595-40F3-9304-0B7B4815B91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915" y="4184167"/>
            <a:ext cx="1952625" cy="238125"/>
          </a:xfrm>
          <a:prstGeom prst="rect">
            <a:avLst/>
          </a:prstGeom>
        </p:spPr>
      </p:pic>
      <p:sp>
        <p:nvSpPr>
          <p:cNvPr id="12" name="CuadroTexto 9">
            <a:extLst>
              <a:ext uri="{FF2B5EF4-FFF2-40B4-BE49-F238E27FC236}">
                <a16:creationId xmlns:a16="http://schemas.microsoft.com/office/drawing/2014/main" id="{D8AA15A3-BA3A-4BBC-87DD-62CFCAF0709B}"/>
              </a:ext>
            </a:extLst>
          </p:cNvPr>
          <p:cNvSpPr txBox="1"/>
          <p:nvPr userDrawn="1"/>
        </p:nvSpPr>
        <p:spPr>
          <a:xfrm>
            <a:off x="9093781" y="5038088"/>
            <a:ext cx="25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27 </a:t>
            </a:r>
            <a:r>
              <a:rPr lang="mr-IN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–</a:t>
            </a:r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28 </a:t>
            </a:r>
            <a:r>
              <a:rPr lang="es-ES_tradnl" b="1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september</a:t>
            </a:r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2019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1D626FE-AEE4-4A16-8D14-B6FC47210653}"/>
              </a:ext>
            </a:extLst>
          </p:cNvPr>
          <p:cNvSpPr txBox="1"/>
          <p:nvPr userDrawn="1"/>
        </p:nvSpPr>
        <p:spPr>
          <a:xfrm>
            <a:off x="8770689" y="5402210"/>
            <a:ext cx="284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Ruta N, </a:t>
            </a:r>
            <a:r>
              <a:rPr lang="es-ES_tradnl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Medell</a:t>
            </a:r>
            <a:r>
              <a:rPr lang="es-ES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ín</a:t>
            </a:r>
            <a:r>
              <a:rPr lang="es-ES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- Colombia</a:t>
            </a:r>
            <a:endParaRPr lang="es-ES_tradnl" dirty="0">
              <a:solidFill>
                <a:schemeClr val="bg1"/>
              </a:solidFill>
              <a:latin typeface="+mj-lt"/>
              <a:ea typeface="Raleway" charset="0"/>
              <a:cs typeface="Raleway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D6BB05-F366-4708-AA80-1720718C2101}"/>
              </a:ext>
            </a:extLst>
          </p:cNvPr>
          <p:cNvSpPr txBox="1"/>
          <p:nvPr userDrawn="1"/>
        </p:nvSpPr>
        <p:spPr>
          <a:xfrm>
            <a:off x="7955361" y="5771542"/>
            <a:ext cx="3719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00E5E5"/>
                </a:solidFill>
                <a:latin typeface="+mj-lt"/>
                <a:ea typeface="Raleway" charset="0"/>
                <a:cs typeface="Raleway" charset="0"/>
              </a:rPr>
              <a:t>http://</a:t>
            </a:r>
            <a:r>
              <a:rPr lang="es-ES_tradnl" sz="2400" b="1" dirty="0" err="1">
                <a:solidFill>
                  <a:srgbClr val="00E5E5"/>
                </a:solidFill>
                <a:latin typeface="+mj-lt"/>
                <a:ea typeface="Raleway" charset="0"/>
                <a:cs typeface="Raleway" charset="0"/>
              </a:rPr>
              <a:t>monkeyfestlatam.io</a:t>
            </a:r>
            <a:endParaRPr lang="es-ES_tradnl" sz="2400" b="1" dirty="0">
              <a:solidFill>
                <a:srgbClr val="00E5E5"/>
              </a:solidFill>
              <a:latin typeface="+mj-lt"/>
              <a:ea typeface="Raleway" charset="0"/>
              <a:cs typeface="Raleway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299BF2-2A7A-4AA7-A7E1-AA72E8BF9F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882888" y="6383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2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EF28-1642-40AB-A4D3-7B5F6E71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7099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474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1363-A5C5-44C3-8A8B-2900CEDC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25A9-804F-4443-9E76-65A0AF78B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F8BBC-2CE2-4322-983C-A36F58329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53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E7EA-2595-4D74-B319-21892A30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E6959-A7FF-4376-AA8A-3EB84231F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6C69B-5B91-4E09-B60A-B035E0185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419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010A1-9170-4177-AB1A-A294804E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9B21F-5055-4BE2-976B-D2FBAC7C3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26582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56398D-98A7-429E-863E-23EB6DAD4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F3F1D-B905-4613-ACC5-8596EE682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4364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5D7A-B719-46FF-80CB-0E1357668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96153-9ACF-445B-90DB-4316F9FFD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s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EFEBE-F836-47D7-A6D7-541F69356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3429000"/>
            <a:ext cx="1952625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C979A-A618-4BE4-8913-0B73A0D374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73548" y="365125"/>
            <a:ext cx="1360504" cy="1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2EDA669-3257-4792-9BB9-BBFB3A6A8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17048" y="72367"/>
            <a:ext cx="1991359" cy="1480754"/>
          </a:xfrm>
          <a:prstGeom prst="rect">
            <a:avLst/>
          </a:prstGeom>
        </p:spPr>
      </p:pic>
      <p:sp>
        <p:nvSpPr>
          <p:cNvPr id="59" name="Subtítulo 2">
            <a:extLst>
              <a:ext uri="{FF2B5EF4-FFF2-40B4-BE49-F238E27FC236}">
                <a16:creationId xmlns:a16="http://schemas.microsoft.com/office/drawing/2014/main" id="{FB7FCE16-C3EC-4FAD-9F7F-209BAB8A46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35312" y="266138"/>
            <a:ext cx="11944626" cy="475984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US" dirty="0"/>
              <a:t>¡Gracias a nuestros patrocinadores!</a:t>
            </a:r>
            <a:endParaRPr lang="es-E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50496E0-3D30-4577-8BE5-A3C710C61E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12357" y="796028"/>
            <a:ext cx="1952625" cy="23812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B58E899-DE4A-4F18-99C9-D123E99779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859" y="5651988"/>
            <a:ext cx="943033" cy="31497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F026A15-6348-4FE8-A557-7633B2FD00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12357" y="1374266"/>
            <a:ext cx="1777153" cy="104141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B5CD653-9DAF-471E-B4A5-B275F9896B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3819" y="2824181"/>
            <a:ext cx="1123573" cy="99548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4C08FE-64D3-46A2-86FE-9CC62A4126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19343" y="4335715"/>
            <a:ext cx="967619" cy="39865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E18B60C-B370-48B5-96A2-D862E593F09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35621" y="1104153"/>
            <a:ext cx="2192248" cy="119258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9B2F29-E83E-4B40-833D-F9D9D3018A5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500697" y="5651014"/>
            <a:ext cx="1046749" cy="2847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DD6CD02-7CEC-4954-937F-EE12DFFEEF8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787271" y="5584277"/>
            <a:ext cx="1610186" cy="39610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EA444D-EC87-4E9A-9661-ADFE9C74926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59181" y="1545375"/>
            <a:ext cx="2937672" cy="62866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A64EE3B-6532-43D2-A79D-36A1B30C6AB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74911" y="5642215"/>
            <a:ext cx="1113668" cy="30514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C49B39-1417-47F7-8912-87D85695754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188403" y="5606796"/>
            <a:ext cx="1000266" cy="3961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C4D90B5-730B-4BC5-BFF1-FFD3579B8D4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321265" y="4335715"/>
            <a:ext cx="1828712" cy="39865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3DB4D47-3484-4E25-A188-90307324EB0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40279" y="3069266"/>
            <a:ext cx="1373755" cy="56049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24247AF-CF9E-4BCD-9D1E-B11363357FF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89082" y="3030023"/>
            <a:ext cx="1716142" cy="63154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FF2D0FE-0990-4AA4-B694-7F0CA1DC6B1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61999" y="5642216"/>
            <a:ext cx="1079093" cy="3345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E7C788D-7F2E-4DF8-A915-A24BE772537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146978" y="3096997"/>
            <a:ext cx="2268677" cy="44830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98667E1-9270-4CE7-9904-CDB527AA9CBC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2195742" y="3070671"/>
            <a:ext cx="2197158" cy="5009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14433ED-5C2F-4036-8757-2D42C3E5593C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400366" y="5657835"/>
            <a:ext cx="1113668" cy="34969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E32D0AF-3526-49CD-AEC5-26DADBDFA9F1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5737533" y="4095607"/>
            <a:ext cx="902271" cy="9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DABD02B-44B9-487A-BDD0-353E584AA6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555" y="-1032"/>
            <a:ext cx="6647103" cy="4942718"/>
          </a:xfrm>
          <a:prstGeom prst="rect">
            <a:avLst/>
          </a:prstGeom>
        </p:spPr>
      </p:pic>
      <p:sp>
        <p:nvSpPr>
          <p:cNvPr id="46" name="CuadroTexto 9">
            <a:extLst>
              <a:ext uri="{FF2B5EF4-FFF2-40B4-BE49-F238E27FC236}">
                <a16:creationId xmlns:a16="http://schemas.microsoft.com/office/drawing/2014/main" id="{943B7BC7-709B-4A58-8087-A5C2BF1D03ED}"/>
              </a:ext>
            </a:extLst>
          </p:cNvPr>
          <p:cNvSpPr txBox="1"/>
          <p:nvPr userDrawn="1"/>
        </p:nvSpPr>
        <p:spPr>
          <a:xfrm>
            <a:off x="0" y="49416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27 </a:t>
            </a:r>
            <a:r>
              <a:rPr lang="mr-IN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–</a:t>
            </a:r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28 </a:t>
            </a:r>
            <a:r>
              <a:rPr lang="es-ES_tradnl" b="1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september</a:t>
            </a:r>
            <a:r>
              <a:rPr lang="es-ES_tradnl" b="1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2019</a:t>
            </a:r>
          </a:p>
        </p:txBody>
      </p:sp>
      <p:sp>
        <p:nvSpPr>
          <p:cNvPr id="47" name="CuadroTexto 12">
            <a:extLst>
              <a:ext uri="{FF2B5EF4-FFF2-40B4-BE49-F238E27FC236}">
                <a16:creationId xmlns:a16="http://schemas.microsoft.com/office/drawing/2014/main" id="{0C243DD0-1474-4C4F-BA8E-FBCB22212325}"/>
              </a:ext>
            </a:extLst>
          </p:cNvPr>
          <p:cNvSpPr txBox="1"/>
          <p:nvPr userDrawn="1"/>
        </p:nvSpPr>
        <p:spPr>
          <a:xfrm>
            <a:off x="0" y="53058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Ruta N, </a:t>
            </a:r>
            <a:r>
              <a:rPr lang="es-ES_tradnl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Medell</a:t>
            </a:r>
            <a:r>
              <a:rPr lang="es-ES" dirty="0" err="1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ín</a:t>
            </a:r>
            <a:r>
              <a:rPr lang="es-ES" dirty="0">
                <a:solidFill>
                  <a:schemeClr val="bg1"/>
                </a:solidFill>
                <a:latin typeface="+mj-lt"/>
                <a:ea typeface="Raleway" charset="0"/>
                <a:cs typeface="Raleway" charset="0"/>
              </a:rPr>
              <a:t> - Colombia</a:t>
            </a:r>
            <a:endParaRPr lang="es-ES_tradnl" dirty="0">
              <a:solidFill>
                <a:schemeClr val="bg1"/>
              </a:solidFill>
              <a:latin typeface="+mj-lt"/>
              <a:ea typeface="Raleway" charset="0"/>
              <a:cs typeface="Raleway" charset="0"/>
            </a:endParaRPr>
          </a:p>
        </p:txBody>
      </p:sp>
      <p:sp>
        <p:nvSpPr>
          <p:cNvPr id="48" name="CuadroTexto 13">
            <a:extLst>
              <a:ext uri="{FF2B5EF4-FFF2-40B4-BE49-F238E27FC236}">
                <a16:creationId xmlns:a16="http://schemas.microsoft.com/office/drawing/2014/main" id="{13BFCE58-CB1F-44F7-A2F2-632A72344A02}"/>
              </a:ext>
            </a:extLst>
          </p:cNvPr>
          <p:cNvSpPr txBox="1"/>
          <p:nvPr userDrawn="1"/>
        </p:nvSpPr>
        <p:spPr>
          <a:xfrm>
            <a:off x="0" y="567514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E5E5"/>
                </a:solidFill>
                <a:latin typeface="+mj-lt"/>
                <a:ea typeface="Raleway" charset="0"/>
                <a:cs typeface="Raleway" charset="0"/>
              </a:rPr>
              <a:t>http://</a:t>
            </a:r>
            <a:r>
              <a:rPr lang="es-ES_tradnl" sz="2400" b="1" dirty="0" err="1">
                <a:solidFill>
                  <a:srgbClr val="00E5E5"/>
                </a:solidFill>
                <a:latin typeface="+mj-lt"/>
                <a:ea typeface="Raleway" charset="0"/>
                <a:cs typeface="Raleway" charset="0"/>
              </a:rPr>
              <a:t>monkeyfestlatam.io</a:t>
            </a:r>
            <a:endParaRPr lang="es-ES_tradnl" sz="2400" b="1" dirty="0">
              <a:solidFill>
                <a:srgbClr val="00E5E5"/>
              </a:solidFill>
              <a:latin typeface="+mj-lt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3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5D7A-B719-46FF-80CB-0E1357668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  <a:endParaRPr lang="es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96153-9ACF-445B-90DB-4316F9FFD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s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EFEBE-F836-47D7-A6D7-541F69356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3429000"/>
            <a:ext cx="19526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0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B37-5578-4DEA-A73A-B600E402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D7856-AC50-4197-A819-3A99FD58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8160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B23A-BE41-47CF-8D5E-B572A745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5744-26CF-4B31-A6FB-FBB7905D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65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B3AF-E136-43C7-8701-C8B998785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66AA6-BD13-490E-9518-DED67921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4C1A0-FCA6-4BD6-B8FF-4970C2F27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18000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A12C-DB50-4692-B9E2-81DB4AD1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A888E-2790-48E0-BDDF-26C30A7E1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17E8A-1F31-4547-9D7D-D08AA2EB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CFD435-2B46-4400-9ED7-6656DB465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3712F-5463-464A-B2EC-EF9562EB9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1766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79513" y="6492875"/>
            <a:ext cx="12021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MONKEY FEST LATAM 2019</a:t>
            </a:r>
          </a:p>
        </p:txBody>
      </p:sp>
    </p:spTree>
    <p:extLst>
      <p:ext uri="{BB962C8B-B14F-4D97-AF65-F5344CB8AC3E}">
        <p14:creationId xmlns:p14="http://schemas.microsoft.com/office/powerpoint/2010/main" val="86006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6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ED942-EEAC-462F-AACE-A22CE76E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0C90A-43A5-468C-96D6-6DB8467D2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1B276-6AEE-48F8-956B-39593566B8B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73548" y="365125"/>
            <a:ext cx="1360504" cy="1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4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orib.io/" TargetMode="External"/><Relationship Id="rId3" Type="http://schemas.openxmlformats.org/officeDocument/2006/relationships/hyperlink" Target="https://www.youtube.com/streamelopers" TargetMode="External"/><Relationship Id="rId7" Type="http://schemas.openxmlformats.org/officeDocument/2006/relationships/hyperlink" Target="https://github.com/eatskolnikov/weatherapp" TargetMode="External"/><Relationship Id="rId2" Type="http://schemas.openxmlformats.org/officeDocument/2006/relationships/hyperlink" Target="https://xamarinlatino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atherstack.com/" TargetMode="External"/><Relationship Id="rId5" Type="http://schemas.openxmlformats.org/officeDocument/2006/relationships/hyperlink" Target="https://app.quicktype.io/" TargetMode="External"/><Relationship Id="rId4" Type="http://schemas.openxmlformats.org/officeDocument/2006/relationships/hyperlink" Target="https://reactiveui.github.io/refit/" TargetMode="External"/><Relationship Id="rId9" Type="http://schemas.openxmlformats.org/officeDocument/2006/relationships/hyperlink" Target="http://bit.ly/2m2gkp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DC2B5-A3B8-485E-B7AA-0065D5DDA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44" y="1278871"/>
            <a:ext cx="4349717" cy="3009551"/>
          </a:xfrm>
        </p:spPr>
        <p:txBody>
          <a:bodyPr/>
          <a:lstStyle/>
          <a:p>
            <a:r>
              <a:rPr lang="es-US" dirty="0"/>
              <a:t>Consumiedo servicios con REFIT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A76464-8DB3-42E9-8E4C-2C396B1CE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US" dirty="0"/>
              <a:t>Enmanuel Toribio</a:t>
            </a:r>
          </a:p>
          <a:p>
            <a:r>
              <a:rPr lang="es-US" sz="1700" b="0" dirty="0"/>
              <a:t>enmanuel@megsoftconsulting.com</a:t>
            </a:r>
          </a:p>
          <a:p>
            <a:r>
              <a:rPr lang="es-US" b="0" dirty="0"/>
              <a:t>Senior Software Engineer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560A0-A18A-6546-80A3-269CF0E7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161" y="380998"/>
            <a:ext cx="2188581" cy="21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7BC4C4-E826-4BBB-949B-61DA870A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Referencias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5095D-AE2E-4978-97EC-370AADE6D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10512424" cy="4498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Xamarin Latino </a:t>
            </a:r>
            <a:r>
              <a:rPr lang="en-US" dirty="0">
                <a:hlinkClick r:id="rId2"/>
              </a:rPr>
              <a:t>https://xamarinlatino.com</a:t>
            </a:r>
            <a:endParaRPr lang="en-US" dirty="0"/>
          </a:p>
          <a:p>
            <a:r>
              <a:rPr lang="en-US" dirty="0" err="1"/>
              <a:t>Streamelopers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https://www.youtube.com/streamelopers</a:t>
            </a:r>
            <a:endParaRPr lang="en-US" dirty="0"/>
          </a:p>
          <a:p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oficial</a:t>
            </a:r>
            <a:r>
              <a:rPr lang="en-US" dirty="0"/>
              <a:t> de Refit </a:t>
            </a:r>
            <a:r>
              <a:rPr lang="en-US" dirty="0">
                <a:hlinkClick r:id="rId4"/>
              </a:rPr>
              <a:t>https://reactiveui.github.io/refit/</a:t>
            </a:r>
            <a:endParaRPr lang="en-US" b="1" dirty="0"/>
          </a:p>
          <a:p>
            <a:r>
              <a:rPr lang="es-US" dirty="0"/>
              <a:t>QuickType </a:t>
            </a:r>
            <a:r>
              <a:rPr lang="en-US" dirty="0">
                <a:hlinkClick r:id="rId5"/>
              </a:rPr>
              <a:t>https://app.quicktype.io/</a:t>
            </a:r>
            <a:endParaRPr lang="en-US" dirty="0"/>
          </a:p>
          <a:p>
            <a:r>
              <a:rPr lang="en-US" dirty="0" err="1"/>
              <a:t>WeatherStack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https://weatherstack.com/</a:t>
            </a:r>
            <a:endParaRPr lang="en-US" dirty="0"/>
          </a:p>
          <a:p>
            <a:r>
              <a:rPr lang="es-US" dirty="0"/>
              <a:t>El repo </a:t>
            </a:r>
            <a:r>
              <a:rPr lang="en-US" dirty="0">
                <a:hlinkClick r:id="rId7"/>
              </a:rPr>
              <a:t>https://github.com/eatskolnikov/weatherapp</a:t>
            </a:r>
            <a:endParaRPr lang="es-US" dirty="0"/>
          </a:p>
          <a:p>
            <a:r>
              <a:rPr lang="es-US" dirty="0"/>
              <a:t>Mi blog </a:t>
            </a:r>
            <a:r>
              <a:rPr lang="es-US" dirty="0">
                <a:hlinkClick r:id="rId8"/>
              </a:rPr>
              <a:t>https://torib.io</a:t>
            </a:r>
            <a:endParaRPr lang="es-US" dirty="0"/>
          </a:p>
          <a:p>
            <a:r>
              <a:rPr lang="es-US" dirty="0"/>
              <a:t>Mis redes: @eatskolnikov</a:t>
            </a:r>
          </a:p>
          <a:p>
            <a:r>
              <a:rPr lang="es-US" dirty="0"/>
              <a:t>The Xamarin Show ep on Refit </a:t>
            </a:r>
            <a:r>
              <a:rPr lang="es-US" dirty="0">
                <a:hlinkClick r:id="rId9"/>
              </a:rPr>
              <a:t>http://bit.ly/2m2gkpd</a:t>
            </a:r>
            <a:endParaRPr lang="es-US" dirty="0"/>
          </a:p>
          <a:p>
            <a:endParaRPr lang="es-US" dirty="0"/>
          </a:p>
          <a:p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417359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F92EEC2B-B840-4190-8E56-0E3B28A8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87" y="262815"/>
            <a:ext cx="11944626" cy="475984"/>
          </a:xfrm>
        </p:spPr>
        <p:txBody>
          <a:bodyPr/>
          <a:lstStyle/>
          <a:p>
            <a:r>
              <a:rPr lang="es-US" dirty="0"/>
              <a:t>¡Gracias a nuestros patrocinadores!</a:t>
            </a:r>
          </a:p>
        </p:txBody>
      </p:sp>
    </p:spTree>
    <p:extLst>
      <p:ext uri="{BB962C8B-B14F-4D97-AF65-F5344CB8AC3E}">
        <p14:creationId xmlns:p14="http://schemas.microsoft.com/office/powerpoint/2010/main" val="328405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77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D1E7B-C036-7645-9A5F-3CF17B80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9665"/>
            <a:ext cx="3292524" cy="3292524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F2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2EF5831-20D9-AF41-BFA6-BC366D90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6" y="1123527"/>
            <a:ext cx="584736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8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63DFC-29B7-7247-AB88-80F75FFBA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5" y="2904534"/>
            <a:ext cx="4742993" cy="10427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01C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BB6A9F0-731A-F84C-B000-0C10E3F7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995703"/>
            <a:ext cx="4728015" cy="28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641B7-95B7-485E-BDC8-F241BE90F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Refit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37D988-834C-44C8-AA7A-97C0AF412D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/>
              <a:t>¿Qué es?</a:t>
            </a:r>
          </a:p>
        </p:txBody>
      </p:sp>
    </p:spTree>
    <p:extLst>
      <p:ext uri="{BB962C8B-B14F-4D97-AF65-F5344CB8AC3E}">
        <p14:creationId xmlns:p14="http://schemas.microsoft.com/office/powerpoint/2010/main" val="107729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9E514-A8DF-4FFC-AAD1-6F2EF710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La forma antigua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AA623-E7CF-FF40-BE32-639DB5DA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6877"/>
            <a:ext cx="7659466" cy="44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4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9E514-A8DF-4FFC-AAD1-6F2EF710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 Refit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726D-7CED-4BBD-8A47-3DB2D782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14"/>
            <a:ext cx="6442276" cy="501510"/>
          </a:xfrm>
        </p:spPr>
        <p:txBody>
          <a:bodyPr/>
          <a:lstStyle/>
          <a:p>
            <a:r>
              <a:rPr lang="es-US" dirty="0"/>
              <a:t>Defines tu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4F69E-B00A-024A-B16B-49F437B8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02512"/>
            <a:ext cx="8988706" cy="109563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69BA581-458A-9449-9795-75575D2CE424}"/>
              </a:ext>
            </a:extLst>
          </p:cNvPr>
          <p:cNvSpPr txBox="1">
            <a:spLocks/>
          </p:cNvSpPr>
          <p:nvPr/>
        </p:nvSpPr>
        <p:spPr>
          <a:xfrm>
            <a:off x="838200" y="3946262"/>
            <a:ext cx="6569597" cy="48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dirty="0"/>
              <a:t>Consumes tu Servicio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E6284-7F19-B34F-9B4F-E0FFE94F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0649"/>
            <a:ext cx="6886133" cy="2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E1FE-CAD4-2C44-8CDA-7B52963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Mandando</a:t>
            </a:r>
            <a:r>
              <a:rPr lang="en-US" dirty="0"/>
              <a:t> </a:t>
            </a:r>
            <a:r>
              <a:rPr lang="en-US" dirty="0" err="1"/>
              <a:t>archivos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29D187-70E7-DE46-B950-B878DB8B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24" y="2418170"/>
            <a:ext cx="10758952" cy="20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4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9E514-A8DF-4FFC-AAD1-6F2EF710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Configurando los encabezados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726D-7CED-4BBD-8A47-3DB2D7824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274" y="1687513"/>
            <a:ext cx="5181600" cy="4351338"/>
          </a:xfrm>
        </p:spPr>
        <p:txBody>
          <a:bodyPr/>
          <a:lstStyle/>
          <a:p>
            <a:r>
              <a:rPr lang="es-US" dirty="0"/>
              <a:t>Estáticamente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A9C53D-7569-3A4B-B349-B7F169A24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7513"/>
            <a:ext cx="5181600" cy="4351338"/>
          </a:xfrm>
        </p:spPr>
        <p:txBody>
          <a:bodyPr/>
          <a:lstStyle/>
          <a:p>
            <a:r>
              <a:rPr lang="en-US" dirty="0" err="1"/>
              <a:t>Dinámicamente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87C4D-751D-8A4D-9B91-47308294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4" y="3760222"/>
            <a:ext cx="4150489" cy="2085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28ADA-BEDA-5145-9B3E-391F9B16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4" y="2362200"/>
            <a:ext cx="49149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6FFE0-6D8C-9E47-B1B3-89ACB0CC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362200"/>
            <a:ext cx="5848816" cy="11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69FD0-176A-4048-AE81-70714A4E6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DEMO TIME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95ED7A-D6FB-4623-AE6B-715D96776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/>
              <a:t>MyWeather app</a:t>
            </a:r>
          </a:p>
        </p:txBody>
      </p:sp>
    </p:spTree>
    <p:extLst>
      <p:ext uri="{BB962C8B-B14F-4D97-AF65-F5344CB8AC3E}">
        <p14:creationId xmlns:p14="http://schemas.microsoft.com/office/powerpoint/2010/main" val="114096815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131</Words>
  <Application>Microsoft Macintosh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1_Tema de Office</vt:lpstr>
      <vt:lpstr>Custom Design</vt:lpstr>
      <vt:lpstr>Consumiedo servicios con REFIT</vt:lpstr>
      <vt:lpstr>PowerPoint Presentation</vt:lpstr>
      <vt:lpstr>PowerPoint Presentation</vt:lpstr>
      <vt:lpstr>Refit</vt:lpstr>
      <vt:lpstr>La forma antigua</vt:lpstr>
      <vt:lpstr>Con Refit</vt:lpstr>
      <vt:lpstr>Mandando archivos</vt:lpstr>
      <vt:lpstr>Configurando los encabezados</vt:lpstr>
      <vt:lpstr>DEMO TIME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Consumiedo servicios con REFIT</dc:title>
  <dc:creator>Enmanuel Toribio</dc:creator>
  <cp:lastModifiedBy>Enmanuel Toribio</cp:lastModifiedBy>
  <cp:revision>4</cp:revision>
  <dcterms:created xsi:type="dcterms:W3CDTF">2019-09-27T16:31:02Z</dcterms:created>
  <dcterms:modified xsi:type="dcterms:W3CDTF">2019-09-28T17:33:13Z</dcterms:modified>
</cp:coreProperties>
</file>